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8"/>
  </p:notesMasterIdLst>
  <p:sldIdLst>
    <p:sldId id="256" r:id="rId2"/>
    <p:sldId id="257" r:id="rId3"/>
    <p:sldId id="293" r:id="rId4"/>
    <p:sldId id="294" r:id="rId5"/>
    <p:sldId id="295" r:id="rId6"/>
    <p:sldId id="270" r:id="rId7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2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878" y="3193485"/>
            <a:ext cx="4060241" cy="22322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8" name="Picture 7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41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Microsoft Word 2016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Starting </a:t>
            </a:r>
            <a:r>
              <a:rPr lang="en-US" sz="3000" b="1" dirty="0">
                <a:solidFill>
                  <a:srgbClr val="FF0000"/>
                </a:solidFill>
              </a:rPr>
              <a:t>Word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Getting </a:t>
            </a:r>
            <a:r>
              <a:rPr lang="en-US" sz="3000" b="1" dirty="0" smtClean="0">
                <a:solidFill>
                  <a:srgbClr val="FF0000"/>
                </a:solidFill>
              </a:rPr>
              <a:t>Started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Lab. 2 </a:t>
            </a:r>
            <a:r>
              <a:rPr lang="en-US" b="1" dirty="0">
                <a:solidFill>
                  <a:schemeClr val="bg1"/>
                </a:solidFill>
              </a:rPr>
              <a:t>(Microsoft Word 2016)    </a:t>
            </a:r>
            <a:r>
              <a:rPr lang="en-US" b="1" dirty="0" smtClean="0">
                <a:solidFill>
                  <a:schemeClr val="bg1"/>
                </a:solidFill>
              </a:rPr>
              <a:t>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Design Ribbon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43508" y="1199792"/>
            <a:ext cx="8856984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Anything to do with pre-set themes and formatting, such as headings, </a:t>
            </a:r>
            <a:r>
              <a:rPr lang="en-US" sz="2400" b="1" dirty="0" smtClean="0">
                <a:solidFill>
                  <a:prstClr val="black"/>
                </a:solidFill>
              </a:rPr>
              <a:t>colors </a:t>
            </a:r>
            <a:r>
              <a:rPr lang="en-US" sz="2400" b="1" dirty="0">
                <a:solidFill>
                  <a:prstClr val="black"/>
                </a:solidFill>
              </a:rPr>
              <a:t>and fonts </a:t>
            </a:r>
            <a:r>
              <a:rPr lang="en-US" sz="2400" b="1" dirty="0" smtClean="0">
                <a:solidFill>
                  <a:prstClr val="black"/>
                </a:solidFill>
              </a:rPr>
              <a:t>that you </a:t>
            </a:r>
            <a:r>
              <a:rPr lang="en-US" sz="2400" b="1" dirty="0">
                <a:solidFill>
                  <a:prstClr val="black"/>
                </a:solidFill>
              </a:rPr>
              <a:t>can apply to your document and word will automatically format your </a:t>
            </a:r>
            <a:r>
              <a:rPr lang="en-US" sz="2400" b="1" dirty="0" smtClean="0">
                <a:solidFill>
                  <a:prstClr val="black"/>
                </a:solidFill>
              </a:rPr>
              <a:t>document according </a:t>
            </a:r>
            <a:r>
              <a:rPr lang="en-US" sz="2400" b="1" dirty="0">
                <a:solidFill>
                  <a:prstClr val="black"/>
                </a:solidFill>
              </a:rPr>
              <a:t>to the themes.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1" b="74030"/>
          <a:stretch/>
        </p:blipFill>
        <p:spPr>
          <a:xfrm>
            <a:off x="294598" y="3140968"/>
            <a:ext cx="8554803" cy="196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9666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Page Layout Ribbon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161810" y="1052736"/>
            <a:ext cx="8856984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On this ribbon, you will find your page sizes, margins, page orientation (landscape </a:t>
            </a:r>
            <a:r>
              <a:rPr lang="en-US" sz="2400" b="1" dirty="0" smtClean="0">
                <a:solidFill>
                  <a:prstClr val="black"/>
                </a:solidFill>
              </a:rPr>
              <a:t>or portrait</a:t>
            </a:r>
            <a:r>
              <a:rPr lang="en-US" sz="2400" b="1" dirty="0">
                <a:solidFill>
                  <a:prstClr val="black"/>
                </a:solidFill>
              </a:rPr>
              <a:t>) and anything to do with how your page is laid out.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71782"/>
          <a:stretch/>
        </p:blipFill>
        <p:spPr>
          <a:xfrm>
            <a:off x="179647" y="2638947"/>
            <a:ext cx="8766720" cy="180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5670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 dirty="0">
              <a:ln>
                <a:noFill/>
              </a:ln>
              <a:solidFill>
                <a:srgbClr val="0099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1032"/>
            <a:ext cx="78488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l" rtl="0"/>
            <a:r>
              <a:rPr lang="en-US" sz="4000" b="1" dirty="0">
                <a:solidFill>
                  <a:prstClr val="white"/>
                </a:solidFill>
              </a:rPr>
              <a:t>The References Ribbon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161810" y="1052736"/>
            <a:ext cx="885698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rtl="0">
              <a:buClr>
                <a:srgbClr val="008000"/>
              </a:buClr>
            </a:pPr>
            <a:r>
              <a:rPr lang="en-US" sz="2400" b="1" dirty="0">
                <a:solidFill>
                  <a:prstClr val="black"/>
                </a:solidFill>
              </a:rPr>
              <a:t>This is where you can add automatically generated tables of contents, indexes, footnotes </a:t>
            </a:r>
            <a:r>
              <a:rPr lang="en-US" sz="2400" b="1" dirty="0" smtClean="0">
                <a:solidFill>
                  <a:prstClr val="black"/>
                </a:solidFill>
              </a:rPr>
              <a:t>to your documents.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IQ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Al-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Karkh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University of Science                Lab. 2 (Microsoft Word 2016)                 November 2018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b="72412"/>
          <a:stretch/>
        </p:blipFill>
        <p:spPr>
          <a:xfrm>
            <a:off x="357110" y="2315781"/>
            <a:ext cx="8466384" cy="168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8291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35972</TotalTime>
  <Words>205</Words>
  <Application>Microsoft Office PowerPoint</Application>
  <PresentationFormat>On-screen Show (4:3)</PresentationFormat>
  <Paragraphs>30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288</cp:revision>
  <dcterms:created xsi:type="dcterms:W3CDTF">2017-03-24T08:33:37Z</dcterms:created>
  <dcterms:modified xsi:type="dcterms:W3CDTF">2018-12-14T04:36:07Z</dcterms:modified>
</cp:coreProperties>
</file>